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9" r:id="rId4"/>
    <p:sldId id="276" r:id="rId5"/>
    <p:sldId id="278" r:id="rId6"/>
    <p:sldId id="294" r:id="rId7"/>
    <p:sldId id="281" r:id="rId8"/>
    <p:sldId id="292" r:id="rId9"/>
    <p:sldId id="284" r:id="rId10"/>
    <p:sldId id="286" r:id="rId11"/>
    <p:sldId id="291" r:id="rId12"/>
    <p:sldId id="29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FCC"/>
    <a:srgbClr val="E11F3B"/>
    <a:srgbClr val="CC9900"/>
    <a:srgbClr val="808000"/>
    <a:srgbClr val="CCCC00"/>
    <a:srgbClr val="575755"/>
    <a:srgbClr val="8E0000"/>
    <a:srgbClr val="E7E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C85E-C5D1-4593-AC92-1ECB78BCDEB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F807-4229-4FA7-9E42-6DDFC3DE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430" cy="6857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114" y="457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WITH THE COPS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285"/>
            <a:ext cx="1219200" cy="120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0D37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4060"/>
            <a:ext cx="8783165" cy="377859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LIGHT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48000"/>
            <a:ext cx="38862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169384"/>
            <a:ext cx="3733800" cy="1631216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Years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Law Enforcement, nearly all of which is working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B.S. Degree in Criminal Justice from Sacramento State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5617"/>
            <a:ext cx="2438400" cy="4783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25581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OFFICER/FIREARMS INSTRUCTOR </a:t>
            </a:r>
          </a:p>
          <a:p>
            <a:pPr algn="ctr"/>
            <a:r>
              <a:rPr lang="en-US" sz="3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NATHAN RICE</a:t>
            </a:r>
            <a:endParaRPr lang="en-US" sz="38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667000"/>
            <a:ext cx="38862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782431"/>
            <a:ext cx="3733800" cy="2246769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Years working at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Justice from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Firearms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MADD DUI Awardee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6912"/>
            <a:ext cx="2957513" cy="3900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26393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AGUSTIN YAYA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819400"/>
            <a:ext cx="3886200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937808"/>
            <a:ext cx="3733800" cy="1938992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Peruvian Police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Hobbies: Riding motorcycles and playing soccer.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two beautiful girls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4" y="2286000"/>
            <a:ext cx="3980616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35411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323671"/>
            <a:ext cx="8839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SACRAMENTO STATE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POLICE DEPARTMENT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229600" cy="36317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alpha val="1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US:</a:t>
            </a:r>
          </a:p>
          <a:p>
            <a:pPr algn="ctr"/>
            <a:endParaRPr lang="en-US" sz="25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916)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278-6000 or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911 from any campus phone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www.csus.edu/police</a:t>
            </a:r>
          </a:p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www.facebook.com/sacstatepolice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te 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0983" y="1"/>
            <a:ext cx="9814983" cy="7361236"/>
          </a:xfrm>
        </p:spPr>
      </p:pic>
      <p:sp>
        <p:nvSpPr>
          <p:cNvPr id="7" name="TextBox 6"/>
          <p:cNvSpPr txBox="1"/>
          <p:nvPr/>
        </p:nvSpPr>
        <p:spPr>
          <a:xfrm>
            <a:off x="533114" y="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IWASA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9700"/>
            <a:ext cx="3429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572000" y="1524000"/>
            <a:ext cx="3886200" cy="48768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1615619"/>
            <a:ext cx="3733800" cy="4708981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Years working at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B.A. Degree in Economics from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 Degree in Public Policy and Administration from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Baseball</a:t>
            </a:r>
            <a:r>
              <a:rPr lang="en-US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5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LIEUTENANT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CHRISTINA LOFTHOUSE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743200"/>
            <a:ext cx="3886200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819400"/>
            <a:ext cx="3733800" cy="2554545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working at Sacramento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in Political Science from UC Davis and JD from Lincoln Law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Cycling, Photography and Travel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2769"/>
            <a:ext cx="2895600" cy="440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5597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SERGEANT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VINCENT BURTON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352800"/>
            <a:ext cx="388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429000"/>
            <a:ext cx="3733800" cy="400110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3" y="1615619"/>
            <a:ext cx="2759587" cy="478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73516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SERGEANT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KRONER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895600"/>
            <a:ext cx="3886200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014008"/>
            <a:ext cx="3733800" cy="1938992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working at Sacramento State.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Anything outdoors that involves his family.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6223"/>
            <a:ext cx="3810000" cy="321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89053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SERGEANT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JEFF REINL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895600"/>
            <a:ext cx="38862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014008"/>
            <a:ext cx="3733800" cy="1631216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at Sacramento State.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Golf and anything with family.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9744"/>
            <a:ext cx="3340477" cy="410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503995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CORPORAL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 CHRISTIAN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24000"/>
            <a:ext cx="3886200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1654835"/>
            <a:ext cx="3733800" cy="4293483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working at Sacramento </a:t>
            </a: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State. Corporal Christian was a computer programmer in the Financial Aid Office for 7 years prior to becoming an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in Humanities &amp; Religious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Hobby: Building and flying RC aircrafts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of the Elk Grove Lodge#173, Free &amp; Accepted Masons of California.</a:t>
            </a:r>
          </a:p>
        </p:txBody>
      </p:sp>
      <p:pic>
        <p:nvPicPr>
          <p:cNvPr id="14338" name="Picture 2" descr="https://scontent-a.xx.fbcdn.net/hphotos-xaf1/v/t1.0-9/998974_714420285244740_1024288455_n.jpg?oh=c7ca7f06aea38475e37cc18cc79c920c&amp;oe=5448A2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9831"/>
            <a:ext cx="2743200" cy="3662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61512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CORPORAL</a:t>
            </a:r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JESSE SMITH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667000"/>
            <a:ext cx="38862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782431"/>
            <a:ext cx="3733800" cy="2246769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 Parts Tech in his former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Hobbies: Tinkering with anything electronic and riding motorcycles.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two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1575"/>
            <a:ext cx="3352800" cy="3263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39657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at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DETECTIVE </a:t>
            </a:r>
          </a:p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 JOHNSTON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743200"/>
            <a:ext cx="38862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858631"/>
            <a:ext cx="3733800" cy="2246769"/>
          </a:xfrm>
          <a:prstGeom prst="rect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in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working at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B.A. Degree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Administration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Sacramento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Baseball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182920" cy="3287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72022"/>
      </p:ext>
    </p:extLst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48886</TotalTime>
  <Words>355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Safety 2010</dc:title>
  <dc:creator>CSU User</dc:creator>
  <cp:lastModifiedBy>Fuson, Serena</cp:lastModifiedBy>
  <cp:revision>117</cp:revision>
  <dcterms:created xsi:type="dcterms:W3CDTF">2010-11-24T17:33:10Z</dcterms:created>
  <dcterms:modified xsi:type="dcterms:W3CDTF">2016-08-29T23:41:59Z</dcterms:modified>
</cp:coreProperties>
</file>